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70" r:id="rId9"/>
    <p:sldId id="261" r:id="rId10"/>
    <p:sldId id="287" r:id="rId11"/>
    <p:sldId id="288" r:id="rId12"/>
    <p:sldId id="271" r:id="rId13"/>
    <p:sldId id="262" r:id="rId14"/>
    <p:sldId id="272" r:id="rId15"/>
    <p:sldId id="264" r:id="rId16"/>
    <p:sldId id="273" r:id="rId17"/>
    <p:sldId id="265" r:id="rId18"/>
    <p:sldId id="275" r:id="rId19"/>
    <p:sldId id="267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9" r:id="rId3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5/13/13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5/13/13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5/13/13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5/13/13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5/13/13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fariha</a:t>
            </a:r>
            <a:r>
              <a:rPr lang="en-US" dirty="0" smtClean="0"/>
              <a:t> chowchow and </a:t>
            </a:r>
            <a:r>
              <a:rPr lang="en-US" dirty="0" err="1" smtClean="0"/>
              <a:t>anum</a:t>
            </a:r>
            <a:r>
              <a:rPr lang="en-US" dirty="0" smtClean="0"/>
              <a:t> sheikh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make fruit cream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559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3892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Leche</a:t>
            </a:r>
            <a:r>
              <a:rPr lang="en-US" dirty="0" smtClean="0"/>
              <a:t> </a:t>
            </a:r>
            <a:r>
              <a:rPr lang="en-US" dirty="0" err="1" smtClean="0"/>
              <a:t>condensada</a:t>
            </a:r>
            <a:r>
              <a:rPr lang="en-US" dirty="0" smtClean="0"/>
              <a:t> </a:t>
            </a:r>
            <a:r>
              <a:rPr lang="en-US" dirty="0" err="1" smtClean="0"/>
              <a:t>azucarada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6352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5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26" r="-43626"/>
          <a:stretch>
            <a:fillRect/>
          </a:stretch>
        </p:blipFill>
        <p:spPr>
          <a:xfrm>
            <a:off x="457200" y="1869216"/>
            <a:ext cx="8010167" cy="4256947"/>
          </a:xfrm>
        </p:spPr>
      </p:pic>
      <p:pic>
        <p:nvPicPr>
          <p:cNvPr id="5" name="Picture 4" descr="AA02635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149" y="3545682"/>
            <a:ext cx="2380393" cy="23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75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manzanas</a:t>
            </a:r>
            <a:endParaRPr lang="en-US" dirty="0"/>
          </a:p>
        </p:txBody>
      </p:sp>
      <p:pic>
        <p:nvPicPr>
          <p:cNvPr id="4" name="Content Placeholder 3" descr="AA02635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26" r="-43626"/>
          <a:stretch>
            <a:fillRect/>
          </a:stretch>
        </p:blipFill>
        <p:spPr>
          <a:xfrm>
            <a:off x="546082" y="2288913"/>
            <a:ext cx="6923492" cy="3679441"/>
          </a:xfrm>
        </p:spPr>
      </p:pic>
      <p:pic>
        <p:nvPicPr>
          <p:cNvPr id="5" name="Picture 4" descr="AA02635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01" y="3599528"/>
            <a:ext cx="2380393" cy="23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38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6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456" r="-108456"/>
          <a:stretch>
            <a:fillRect/>
          </a:stretch>
        </p:blipFill>
        <p:spPr/>
      </p:pic>
      <p:pic>
        <p:nvPicPr>
          <p:cNvPr id="5" name="Picture 4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87" y="3042257"/>
            <a:ext cx="1549196" cy="2609172"/>
          </a:xfrm>
          <a:prstGeom prst="rect">
            <a:avLst/>
          </a:prstGeom>
        </p:spPr>
      </p:pic>
      <p:pic>
        <p:nvPicPr>
          <p:cNvPr id="6" name="Picture 5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11" y="3042257"/>
            <a:ext cx="1505354" cy="253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70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bananas</a:t>
            </a:r>
            <a:endParaRPr lang="en-US" dirty="0"/>
          </a:p>
        </p:txBody>
      </p:sp>
      <p:pic>
        <p:nvPicPr>
          <p:cNvPr id="4" name="Content Placeholder 3" descr="AA02636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456" r="-108456"/>
          <a:stretch>
            <a:fillRect/>
          </a:stretch>
        </p:blipFill>
        <p:spPr/>
      </p:pic>
      <p:pic>
        <p:nvPicPr>
          <p:cNvPr id="5" name="Picture 4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11" y="3042257"/>
            <a:ext cx="1505354" cy="2535332"/>
          </a:xfrm>
          <a:prstGeom prst="rect">
            <a:avLst/>
          </a:prstGeom>
        </p:spPr>
      </p:pic>
      <p:pic>
        <p:nvPicPr>
          <p:cNvPr id="6" name="Picture 5" descr="AA02636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87" y="3042257"/>
            <a:ext cx="1549196" cy="260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2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5302" r="-353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7845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uvas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5302" r="-353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3877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A0263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053" r="-149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771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piña</a:t>
            </a:r>
            <a:endParaRPr lang="en-US" dirty="0"/>
          </a:p>
        </p:txBody>
      </p:sp>
      <p:pic>
        <p:nvPicPr>
          <p:cNvPr id="4" name="Content Placeholder 3" descr="AA0263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053" r="-149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5801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Toma</a:t>
            </a:r>
            <a:r>
              <a:rPr lang="en-US" dirty="0" smtClean="0"/>
              <a:t> </a:t>
            </a:r>
            <a:r>
              <a:rPr lang="en-US" dirty="0" err="1" smtClean="0"/>
              <a:t>tiempo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 algn="ctr">
              <a:buNone/>
            </a:pPr>
            <a:r>
              <a:rPr lang="en-US" sz="4400" dirty="0" smtClean="0"/>
              <a:t>Revolver</a:t>
            </a:r>
          </a:p>
          <a:p>
            <a:pPr marL="114300" indent="0" algn="ctr">
              <a:buNone/>
            </a:pPr>
            <a:r>
              <a:rPr lang="en-US" sz="4400" dirty="0" err="1" smtClean="0"/>
              <a:t>Poner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Cortar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Usar</a:t>
            </a:r>
            <a:endParaRPr lang="en-US" sz="4400" dirty="0" smtClean="0"/>
          </a:p>
          <a:p>
            <a:pPr marL="114300" indent="0" algn="ctr">
              <a:buNone/>
            </a:pPr>
            <a:r>
              <a:rPr lang="en-US" sz="4400" dirty="0" err="1" smtClean="0"/>
              <a:t>Quitar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err="1" smtClean="0"/>
              <a:t>Abrir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 rot="20278498">
            <a:off x="1213443" y="2912104"/>
            <a:ext cx="12184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1702467">
            <a:off x="5953740" y="2997926"/>
            <a:ext cx="2788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Ustedes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1078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217" r="-4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0701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Abrelata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217" r="-4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2557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604" b="14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4762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Taza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604" b="14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3263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342" r="-253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183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Cuchara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5342" r="-253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084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390" r="-42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22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Batidor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2390" r="-42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852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85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plato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0597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30" y="408372"/>
            <a:ext cx="8568670" cy="5188790"/>
          </a:xfrm>
        </p:spPr>
        <p:txBody>
          <a:bodyPr>
            <a:normAutofit/>
          </a:bodyPr>
          <a:lstStyle/>
          <a:p>
            <a:r>
              <a:rPr lang="en-US" sz="8000" dirty="0" smtClean="0"/>
              <a:t>El </a:t>
            </a:r>
            <a:r>
              <a:rPr lang="en-US" sz="8000" dirty="0" err="1" smtClean="0"/>
              <a:t>vocabulario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36234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4373563"/>
          </a:xfrm>
        </p:spPr>
        <p:txBody>
          <a:bodyPr/>
          <a:lstStyle/>
          <a:p>
            <a:r>
              <a:rPr lang="en-US" dirty="0" smtClean="0"/>
              <a:t>Open the Nestle cream and the whipped cream.</a:t>
            </a:r>
          </a:p>
          <a:p>
            <a:r>
              <a:rPr lang="en-US" dirty="0" smtClean="0"/>
              <a:t>Put the Nestle cream and the whipped cream into the bowl.</a:t>
            </a:r>
          </a:p>
          <a:p>
            <a:r>
              <a:rPr lang="en-US" dirty="0" smtClean="0"/>
              <a:t>Put the condensed milk into the bowl.</a:t>
            </a:r>
          </a:p>
          <a:p>
            <a:r>
              <a:rPr lang="en-US" dirty="0" smtClean="0"/>
              <a:t>Take out the water from the cocktail fruit mix.</a:t>
            </a:r>
          </a:p>
          <a:p>
            <a:r>
              <a:rPr lang="en-US" dirty="0" smtClean="0"/>
              <a:t>Put the cocktail fruit mix into the bowl.</a:t>
            </a:r>
          </a:p>
          <a:p>
            <a:r>
              <a:rPr lang="en-US" dirty="0" smtClean="0"/>
              <a:t>Cut up the apples, bananas, pineapples, and grapes. </a:t>
            </a:r>
          </a:p>
          <a:p>
            <a:r>
              <a:rPr lang="en-US" dirty="0" smtClean="0"/>
              <a:t>Mix, mix, and MIX!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019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rcRect l="-52954" r="-52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0683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Crema</a:t>
            </a:r>
            <a:r>
              <a:rPr lang="en-US" dirty="0"/>
              <a:t> de </a:t>
            </a:r>
            <a:r>
              <a:rPr lang="en-US" dirty="0" err="1"/>
              <a:t>leche</a:t>
            </a:r>
            <a:endParaRPr lang="en-US" dirty="0"/>
          </a:p>
        </p:txBody>
      </p:sp>
      <p:pic>
        <p:nvPicPr>
          <p:cNvPr id="4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rcRect l="-52954" r="-52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5997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9783" r="-29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456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Crema</a:t>
            </a:r>
            <a:r>
              <a:rPr lang="en-US" dirty="0"/>
              <a:t> </a:t>
            </a:r>
            <a:r>
              <a:rPr lang="en-US" dirty="0" err="1" smtClean="0"/>
              <a:t>batIDA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9783" r="-29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6045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9247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Cóctel</a:t>
            </a:r>
            <a:r>
              <a:rPr lang="en-US" dirty="0" smtClean="0"/>
              <a:t> de </a:t>
            </a:r>
            <a:r>
              <a:rPr lang="en-US" dirty="0" err="1" smtClean="0"/>
              <a:t>frutas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4083" r="-440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04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70</TotalTime>
  <Words>110</Words>
  <Application>Microsoft Macintosh PowerPoint</Application>
  <PresentationFormat>On-screen Show (4:3)</PresentationFormat>
  <Paragraphs>32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Apothecary</vt:lpstr>
      <vt:lpstr>How to make fruit cream </vt:lpstr>
      <vt:lpstr>Toma tiempo</vt:lpstr>
      <vt:lpstr>El vocabulario</vt:lpstr>
      <vt:lpstr>PowerPoint Presentation</vt:lpstr>
      <vt:lpstr>Crema de leche</vt:lpstr>
      <vt:lpstr>PowerPoint Presentation</vt:lpstr>
      <vt:lpstr>Crema batIDA </vt:lpstr>
      <vt:lpstr>PowerPoint Presentation</vt:lpstr>
      <vt:lpstr>Cóctel de frutas</vt:lpstr>
      <vt:lpstr>PowerPoint Presentation</vt:lpstr>
      <vt:lpstr>Leche condensada azucarada</vt:lpstr>
      <vt:lpstr>PowerPoint Presentation</vt:lpstr>
      <vt:lpstr>manzanas</vt:lpstr>
      <vt:lpstr>PowerPoint Presentation</vt:lpstr>
      <vt:lpstr>bananas</vt:lpstr>
      <vt:lpstr>PowerPoint Presentation</vt:lpstr>
      <vt:lpstr>uvas</vt:lpstr>
      <vt:lpstr>PowerPoint Presentation</vt:lpstr>
      <vt:lpstr>piña</vt:lpstr>
      <vt:lpstr>PowerPoint Presentation</vt:lpstr>
      <vt:lpstr>Abrelata</vt:lpstr>
      <vt:lpstr>PowerPoint Presentation</vt:lpstr>
      <vt:lpstr>Taza</vt:lpstr>
      <vt:lpstr>PowerPoint Presentation</vt:lpstr>
      <vt:lpstr>Cuchara</vt:lpstr>
      <vt:lpstr>PowerPoint Presentation</vt:lpstr>
      <vt:lpstr>Batidor</vt:lpstr>
      <vt:lpstr>PowerPoint Presentation</vt:lpstr>
      <vt:lpstr>plato</vt:lpstr>
      <vt:lpstr>Steps</vt:lpstr>
    </vt:vector>
  </TitlesOfParts>
  <Company>NYC Department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fruit cream </dc:title>
  <dc:creator>User</dc:creator>
  <cp:lastModifiedBy>User</cp:lastModifiedBy>
  <cp:revision>12</cp:revision>
  <dcterms:created xsi:type="dcterms:W3CDTF">2013-05-09T17:10:26Z</dcterms:created>
  <dcterms:modified xsi:type="dcterms:W3CDTF">2013-05-13T17:15:22Z</dcterms:modified>
</cp:coreProperties>
</file>